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85" r:id="rId11"/>
    <p:sldId id="265" r:id="rId12"/>
    <p:sldId id="266" r:id="rId13"/>
    <p:sldId id="267" r:id="rId14"/>
    <p:sldId id="268" r:id="rId15"/>
    <p:sldId id="269" r:id="rId16"/>
    <p:sldId id="274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9900"/>
    <a:srgbClr val="205AA0"/>
    <a:srgbClr val="A7B218"/>
    <a:srgbClr val="FF9999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69" d="100"/>
          <a:sy n="69" d="100"/>
        </p:scale>
        <p:origin x="-10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39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1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4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0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2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22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38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05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A3A7C-CF3E-4424-8885-34AAEFF57FB1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9D1A-E8AC-4410-B20D-A7FCC60E5C5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7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236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luffy Slacks BTN" panose="020F0604060807060206" pitchFamily="34" charset="0"/>
              </a:rPr>
              <a:t>“The hitches 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luffy Slacks BTN" panose="020F0604060807060206" pitchFamily="34" charset="0"/>
              </a:rPr>
              <a:t>rained </a:t>
            </a:r>
            <a: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luffy Slacks BTN" panose="020F0604060807060206" pitchFamily="34" charset="0"/>
              </a:rPr>
              <a:t>down as the wall went up”</a:t>
            </a:r>
            <a:br>
              <a:rPr lang="en-GB" sz="36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luffy Slacks BTN" panose="020F0604060807060206" pitchFamily="34" charset="0"/>
              </a:rPr>
            </a:b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luffy Slacks BTN" panose="020F0604060807060206" pitchFamily="34" charset="0"/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luffy Slacks BTN" panose="020F06040608070602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Sanballat heard that we were rebuilding the wall, he became angry and was greatly incensed”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(v.1, 7).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160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Mockery and sarcasm: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are those feeble Jews doing? Will they restore it themselves = do they think they’re able to do it on their own?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(4:2)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6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717" y="908720"/>
            <a:ext cx="9144000" cy="36625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Mockery and sarcasm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 and intimidation: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all plotted together to come and fight against Jerusalem and stir up trouble against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it…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our enemies said, ‘Before they know it or see us, we will be right there among them and will kill them and put an end to the work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(4:8,11)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461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8" y="908720"/>
            <a:ext cx="9144000" cy="35394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Mockery and sarcasm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 and intimidation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 and exhaustion: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Meanwhile, the people in Judah said, ‘The strength of the labourers is giving out, and there is so much rubble that we cannot rebuild the wall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(v.10)</a:t>
            </a:r>
            <a:endParaRPr lang="en-GB" sz="28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088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Mockery and sarcasm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Threats and intimidation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Discouragement and exhaustion</a:t>
            </a:r>
          </a:p>
          <a:p>
            <a:pPr marL="8953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Negativism: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the Jews who lived near them came and told us ten times over, ‘Wherever you turn, they will attack us.’</a:t>
            </a:r>
          </a:p>
        </p:txBody>
      </p:sp>
    </p:spTree>
    <p:extLst>
      <p:ext uri="{BB962C8B-B14F-4D97-AF65-F5344CB8AC3E}">
        <p14:creationId xmlns:p14="http://schemas.microsoft.com/office/powerpoint/2010/main" val="173193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3717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</p:spTree>
    <p:extLst>
      <p:ext uri="{BB962C8B-B14F-4D97-AF65-F5344CB8AC3E}">
        <p14:creationId xmlns:p14="http://schemas.microsoft.com/office/powerpoint/2010/main" val="226493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221516"/>
            <a:ext cx="9144000" cy="892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us, O our God, for we are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despised…We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to our God and posted a guard day and night” 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(v.4, 9). </a:t>
            </a:r>
          </a:p>
        </p:txBody>
      </p:sp>
    </p:spTree>
    <p:extLst>
      <p:ext uri="{BB962C8B-B14F-4D97-AF65-F5344CB8AC3E}">
        <p14:creationId xmlns:p14="http://schemas.microsoft.com/office/powerpoint/2010/main" val="200006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82906"/>
            <a:ext cx="9144000" cy="26161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(part 1):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us, O our God, for we are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despised…We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to our God and posted a guard day and night”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(v.4, 9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2):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us, our God, for we are despised. Turn their insults back on their own heads. Give them over as plunder in a land of captivity. 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cover up their guilt or blot out their sins from your sight, for they have thrown insults in the face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</a:t>
            </a:r>
            <a:r>
              <a:rPr lang="en-GB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builders”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(v.4-5).</a:t>
            </a:r>
            <a:endParaRPr lang="en-GB" sz="2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11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31861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93745"/>
            <a:ext cx="9144000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(part 1):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us, O our God, for we are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despised…We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to our God and posted a guard day and night”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(v.4, 9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2):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us, our God, for we are despised. Turn their insults back on their own heads. Give them over as plunder in a land of captivity.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cover up their guilt or blot out their sins from your sight, for they have thrown insults in the face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builders”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(v.4-5).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</a:t>
            </a:r>
            <a:r>
              <a:rPr lang="en-GB" sz="2800" b="1" u="sng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prayer for personal vengeance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7254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70604"/>
            <a:ext cx="9144000" cy="27392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(part 1):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us, O our God, for we are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despised…We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to our God and posted a guard day and night”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(v.4, 9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2):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us, our God, for we are despised. Turn their insults back on their own heads. Give them over as plunder in a land of captivity.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cover up their guilt or blot out their sins from your sight, for they have thrown insults in the face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builders”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(v.4-5).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</a:t>
            </a:r>
            <a:r>
              <a:rPr lang="en-GB" sz="2400" b="1" u="sng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prayer for personal vengeance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enemies were seeking to hinder God’s work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015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19869"/>
            <a:ext cx="91440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“When Sanballat the Horonite and Tobiah the Ammonite official heard about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very much disturbed…, they mocked and ridiculed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us”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(2:10,19).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6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85301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47185"/>
            <a:ext cx="9144000" cy="3600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(part 1):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us, O our God, for we are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despised…We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prayed to our God and posted a guard day and night”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(v.4, 9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2):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us, our God, for we are despised. Turn their insults back on their own heads. Give them over as plunder in a land of captivity. 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cover up their guilt or blot out their sins from your sight, for they have thrown insults in the face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GB" sz="2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the </a:t>
            </a:r>
            <a:r>
              <a:rPr lang="en-GB" sz="20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builders”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(v.4-5).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</a:t>
            </a:r>
            <a:r>
              <a:rPr lang="en-GB" sz="2400" b="1" u="sng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prayer for personal vengeance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enemies were seeking to hinder God’s work</a:t>
            </a:r>
          </a:p>
          <a:p>
            <a:pPr marL="1352550" lvl="1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establishment of God’s kingdom implies the overthrow of all other kingdoms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84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65677"/>
            <a:ext cx="9144000" cy="892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people worked with all their heart”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(4:6). </a:t>
            </a:r>
          </a:p>
        </p:txBody>
      </p:sp>
    </p:spTree>
    <p:extLst>
      <p:ext uri="{BB962C8B-B14F-4D97-AF65-F5344CB8AC3E}">
        <p14:creationId xmlns:p14="http://schemas.microsoft.com/office/powerpoint/2010/main" val="44720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7" y="836712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88922"/>
            <a:ext cx="9144000" cy="16927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Vigilance: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“Trust in God and keep your powder dry”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(Oliver Cromwell) 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492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930" y="2170604"/>
            <a:ext cx="914400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not a magic potion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77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098596"/>
            <a:ext cx="9144000" cy="2369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not a magic potion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take physical danger seriously, why not spiritual danger?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746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477" y="2170604"/>
            <a:ext cx="91440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is not a magic potion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take physical danger seriously, why not spiritual danger?</a:t>
            </a:r>
          </a:p>
          <a:p>
            <a:pPr marL="1352550" lvl="1" indent="-352425">
              <a:buSzPct val="80000"/>
              <a:buFont typeface="Wingdings" panose="05000000000000000000" pitchFamily="2" charset="2"/>
              <a:buChar char="Ø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establish a defensive wall</a:t>
            </a:r>
            <a:endParaRPr lang="en-GB" sz="24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0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70306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32190"/>
            <a:ext cx="9144000" cy="24929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“Remember the Lord, who is great and awesome, and fight for your families, your sons and your daughters, your wives and your homes”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(4:14). 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19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9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170604"/>
            <a:ext cx="91440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</a:t>
            </a:r>
            <a:r>
              <a:rPr lang="en-GB" sz="28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your minds on things above, not on earthly things”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(Col.3:2).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93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54918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987" y="2116802"/>
            <a:ext cx="9165704" cy="37856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 </a:t>
            </a:r>
            <a:r>
              <a:rPr lang="en-GB" sz="28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temptation (testing) has overtaken you except what is common to mankind. And God is faithful; he will not let you be tempted (tried/tested) beyond what you can bear. But when you are tempted, (tested) he will also provide a way out so that you can endure it” </a:t>
            </a:r>
            <a:r>
              <a:rPr lang="en-GB" sz="2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Cor.10:13). </a:t>
            </a:r>
            <a:endParaRPr lang="en-GB" sz="28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635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8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</a:t>
            </a:r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responded with prayer, work, vigilance and focus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8190" y="2154989"/>
            <a:ext cx="9152190" cy="3477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Vigilance</a:t>
            </a:r>
          </a:p>
          <a:p>
            <a:pPr marL="895350" indent="-352425">
              <a:buFont typeface="Arial" panose="020B0604020202020204" pitchFamily="34" charset="0"/>
              <a:buChar char="•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</a:p>
          <a:p>
            <a:pPr marL="542925"/>
            <a:endParaRPr lang="en-GB" sz="24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</a:t>
            </a:r>
            <a:r>
              <a:rPr lang="en-GB" sz="2400" b="1" i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“Rome remained great as long as she had enemies who forced her to unity, vision, and heroism. When she had overcome them all she flourished for a moment and then began to die.”</a:t>
            </a:r>
            <a:r>
              <a:rPr lang="en-GB" sz="24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  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63500">
                    <a:schemeClr val="bg1"/>
                  </a:glow>
                </a:effectLst>
                <a:ea typeface="Tahoma" panose="020B0604030504040204" pitchFamily="34" charset="0"/>
                <a:cs typeface="Tahoma" panose="020B0604030504040204" pitchFamily="34" charset="0"/>
              </a:rPr>
              <a:t>(Will Durant, 1885-1981)</a:t>
            </a:r>
            <a:endParaRPr lang="en-GB" sz="2000" b="1" dirty="0" smtClean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7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144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Murphy’s Law but satanic attack!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19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81390"/>
            <a:ext cx="9144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656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algn="ctr"/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 is not whole story!</a:t>
            </a:r>
          </a:p>
          <a:p>
            <a:pPr algn="ctr"/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of wrong impressions – look at the context  </a:t>
            </a:r>
            <a:endParaRPr lang="en-GB" sz="28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50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algn="ctr"/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Cycle:</a:t>
            </a:r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GB" sz="3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24383"/>
            <a:ext cx="9144000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3:1-32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Advance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4:1-3 		Set-back</a:t>
            </a:r>
          </a:p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4:4-6   		Advance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4:7-8 		Set-back</a:t>
            </a:r>
          </a:p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4:9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Advance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4:10-12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	Set-back</a:t>
            </a:r>
            <a:endParaRPr lang="en-GB" sz="20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4:13-23 		Advance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5:1-6		Set-back</a:t>
            </a:r>
          </a:p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5:7-19		Advance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6:1-14	Attempted set-back</a:t>
            </a:r>
          </a:p>
          <a:p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6:15-16 		Final advance    Chapter </a:t>
            </a:r>
            <a:r>
              <a:rPr lang="en-GB" sz="2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6:17-19	Attempted </a:t>
            </a:r>
            <a:r>
              <a:rPr lang="en-GB" sz="2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set-back</a:t>
            </a:r>
            <a:endParaRPr lang="en-GB" sz="2800" dirty="0">
              <a:solidFill>
                <a:srgbClr val="C0000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48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8" y="908720"/>
            <a:ext cx="9144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doesn’t put pay to opposition</a:t>
            </a: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</a:t>
            </a:r>
            <a:endParaRPr lang="en-GB" sz="3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23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144000" cy="28315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42925"/>
            <a:r>
              <a:rPr lang="en-GB" sz="2400" b="1" i="1" baseline="30000" dirty="0" smtClean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400" b="1" i="1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reason I wrote to you was to see if you would stand the test and be obedient in everything. </a:t>
            </a:r>
            <a:r>
              <a:rPr lang="en-GB" sz="2400" b="1" i="1" baseline="30000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400" b="1" i="1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Anyone you forgive, I also forgive. And what I have forgiven – if there was anything to forgive – I have forgiven in the sight of Christ for your sake,</a:t>
            </a:r>
            <a:r>
              <a:rPr lang="en-GB" sz="2400" b="1" i="1" baseline="30000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2400" b="1" i="1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that Satan might not outwit us. For we are not unaware of his schemes” </a:t>
            </a:r>
            <a:r>
              <a:rPr lang="en-GB" sz="2400" b="1" i="1" dirty="0" smtClean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b="1" dirty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2:9-11</a:t>
            </a:r>
            <a:r>
              <a:rPr lang="en-GB" sz="2400" b="1" dirty="0" smtClean="0">
                <a:solidFill>
                  <a:srgbClr val="C00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en-GB" sz="3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GB" sz="3000" b="1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635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25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" y="0"/>
            <a:ext cx="9143999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27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4:1-23</a:t>
            </a:r>
            <a:endParaRPr lang="en-GB" sz="2700" b="1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892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opposition started, Nehemiah prayed!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635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 God and seeking to serve creates opposition</a:t>
            </a:r>
          </a:p>
        </p:txBody>
      </p:sp>
    </p:spTree>
    <p:extLst>
      <p:ext uri="{BB962C8B-B14F-4D97-AF65-F5344CB8AC3E}">
        <p14:creationId xmlns:p14="http://schemas.microsoft.com/office/powerpoint/2010/main" val="292464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3854</TotalTime>
  <Words>1373</Words>
  <Application>Microsoft Office PowerPoint</Application>
  <PresentationFormat>On-screen Show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“The hitches rained down as the wall went up” 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  <vt:lpstr>Nehemiah 4:1-23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 The hitchess reigned down</dc:title>
  <dc:creator>Colin Howells</dc:creator>
  <cp:lastModifiedBy>mark</cp:lastModifiedBy>
  <cp:revision>212</cp:revision>
  <dcterms:created xsi:type="dcterms:W3CDTF">2011-03-31T09:44:47Z</dcterms:created>
  <dcterms:modified xsi:type="dcterms:W3CDTF">2014-12-08T09:21:06Z</dcterms:modified>
</cp:coreProperties>
</file>